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57" r:id="rId4"/>
    <p:sldId id="267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58" r:id="rId13"/>
    <p:sldId id="259" r:id="rId14"/>
    <p:sldId id="260" r:id="rId15"/>
    <p:sldId id="261" r:id="rId16"/>
    <p:sldId id="277" r:id="rId17"/>
    <p:sldId id="262" r:id="rId18"/>
    <p:sldId id="263" r:id="rId19"/>
    <p:sldId id="265" r:id="rId20"/>
    <p:sldId id="279" r:id="rId21"/>
    <p:sldId id="264" r:id="rId22"/>
    <p:sldId id="26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344"/>
    <p:restoredTop sz="93165"/>
  </p:normalViewPr>
  <p:slideViewPr>
    <p:cSldViewPr snapToGrid="0" snapToObjects="1">
      <p:cViewPr varScale="1">
        <p:scale>
          <a:sx n="23" d="100"/>
          <a:sy n="23" d="100"/>
        </p:scale>
        <p:origin x="23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4C795-A7A0-B848-9F7E-A07918365D2D}" type="datetimeFigureOut">
              <a:rPr lang="fr-FR" smtClean="0"/>
              <a:t>30/06/2017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4A96D-DC08-8146-BB51-088FE9CE01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07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6/30/17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6/30/17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6/30/17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6/30/17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6/30/17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saintebible.com/colossians/3-8.htm" TargetMode="External"/><Relationship Id="rId3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u="sng" dirty="0" smtClean="0"/>
              <a:t>Le livre du cœur.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u="sng" dirty="0" smtClean="0"/>
              <a:t>Processus de la régénération et de la marche du croyant. 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2025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Grenouille. </a:t>
            </a:r>
            <a:endParaRPr lang="fr-FR" u="sng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fr-FR" dirty="0" smtClean="0"/>
              <a:t> Symbole de l’avarice, de l’amour de l’argent et des richesses.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332" y="2336873"/>
            <a:ext cx="5425847" cy="35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Symboles de la dimension spirituelle. </a:t>
            </a:r>
            <a:endParaRPr lang="fr-FR" u="sng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Etoile : symbole de la conscience. </a:t>
            </a:r>
          </a:p>
          <a:p>
            <a:r>
              <a:rPr lang="fr-FR" dirty="0"/>
              <a:t> </a:t>
            </a:r>
            <a:r>
              <a:rPr lang="fr-FR" dirty="0" smtClean="0"/>
              <a:t>Œil de </a:t>
            </a:r>
            <a:r>
              <a:rPr lang="fr-FR" dirty="0" err="1" smtClean="0"/>
              <a:t>D.ieu</a:t>
            </a:r>
            <a:r>
              <a:rPr lang="fr-FR" dirty="0" smtClean="0"/>
              <a:t> </a:t>
            </a:r>
          </a:p>
          <a:p>
            <a:r>
              <a:rPr lang="fr-FR" dirty="0"/>
              <a:t> </a:t>
            </a:r>
            <a:r>
              <a:rPr lang="fr-FR" dirty="0" smtClean="0"/>
              <a:t>Langue de feu </a:t>
            </a:r>
          </a:p>
          <a:p>
            <a:r>
              <a:rPr lang="fr-FR" dirty="0"/>
              <a:t> </a:t>
            </a:r>
            <a:r>
              <a:rPr lang="fr-FR" dirty="0" smtClean="0"/>
              <a:t>Ange </a:t>
            </a:r>
          </a:p>
          <a:p>
            <a:r>
              <a:rPr lang="fr-FR" dirty="0"/>
              <a:t> </a:t>
            </a:r>
            <a:r>
              <a:rPr lang="fr-FR" dirty="0" smtClean="0"/>
              <a:t>Colombe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3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6000"/>
                  <a:shade val="100000"/>
                  <a:hueMod val="270000"/>
                  <a:satMod val="200000"/>
                  <a:lumMod val="128000"/>
                </a:schemeClr>
              </a:gs>
              <a:gs pos="50000">
                <a:schemeClr val="bg2">
                  <a:shade val="100000"/>
                  <a:hueMod val="100000"/>
                  <a:satMod val="110000"/>
                  <a:lumMod val="130000"/>
                </a:schemeClr>
              </a:gs>
              <a:gs pos="100000">
                <a:schemeClr val="bg2">
                  <a:shade val="78000"/>
                  <a:hueMod val="44000"/>
                  <a:satMod val="200000"/>
                  <a:lumMod val="69000"/>
                </a:schemeClr>
              </a:gs>
            </a:gsLst>
            <a:lin ang="2520000" scaled="0"/>
          </a:gradFill>
          <a:ln>
            <a:noFill/>
          </a:ln>
          <a:effectLst/>
        </p:spPr>
      </p:sp>
      <p:pic>
        <p:nvPicPr>
          <p:cNvPr id="29" name="Picture 28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33" name="Picture 3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9" name="Rectangle 3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" name="Rectangle 4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9176" y="0"/>
            <a:ext cx="6092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8333"/>
            <a:ext cx="6400800" cy="185701"/>
          </a:xfrm>
          <a:prstGeom prst="rect">
            <a:avLst/>
          </a:prstGeom>
        </p:spPr>
      </p:pic>
      <p:sp>
        <p:nvSpPr>
          <p:cNvPr id="47" name="Rectangle 4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162908"/>
            <a:ext cx="6411743" cy="253218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6553583" y="445739"/>
            <a:ext cx="4991986" cy="621223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ZoneTexte 1"/>
          <p:cNvSpPr txBox="1"/>
          <p:nvPr/>
        </p:nvSpPr>
        <p:spPr>
          <a:xfrm>
            <a:off x="680322" y="2403231"/>
            <a:ext cx="519294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</a:pPr>
            <a:r>
              <a:rPr lang="en-US" sz="4600" dirty="0">
                <a:latin typeface="+mj-lt"/>
                <a:ea typeface="+mj-ea"/>
                <a:cs typeface="+mj-cs"/>
              </a:rPr>
              <a:t>Cœur du pécheur, </a:t>
            </a:r>
            <a:r>
              <a:rPr lang="en-US" sz="4600" b="1" dirty="0">
                <a:latin typeface="+mj-lt"/>
                <a:ea typeface="+mj-ea"/>
                <a:cs typeface="+mj-cs"/>
              </a:rPr>
              <a:t>à la recherche du salut. </a:t>
            </a:r>
          </a:p>
        </p:txBody>
      </p:sp>
    </p:spTree>
    <p:extLst>
      <p:ext uri="{BB962C8B-B14F-4D97-AF65-F5344CB8AC3E}">
        <p14:creationId xmlns:p14="http://schemas.microsoft.com/office/powerpoint/2010/main" val="6305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3" y="0"/>
            <a:ext cx="5651577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783782" y="858982"/>
            <a:ext cx="155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Cœur repentant.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3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45" y="146343"/>
            <a:ext cx="6378323" cy="65275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9199418" y="955964"/>
            <a:ext cx="271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Crucifié avec Christ. 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129142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1" y="106879"/>
            <a:ext cx="6483928" cy="6662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9490364" y="1108364"/>
            <a:ext cx="229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/>
              <a:t>Temple de </a:t>
            </a:r>
            <a:r>
              <a:rPr lang="fr-FR" u="sng" dirty="0" err="1" smtClean="0"/>
              <a:t>D.ieu</a:t>
            </a:r>
            <a:r>
              <a:rPr lang="fr-FR" u="sng" dirty="0" smtClean="0"/>
              <a:t>. 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2934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836" y="167155"/>
            <a:ext cx="4350158" cy="651073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686800" y="1260764"/>
            <a:ext cx="326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Temple de </a:t>
            </a:r>
            <a:r>
              <a:rPr lang="fr-FR" u="sng" dirty="0" err="1" smtClean="0"/>
              <a:t>D.ieu</a:t>
            </a:r>
            <a:r>
              <a:rPr lang="fr-FR" u="sng" dirty="0" smtClean="0"/>
              <a:t> 2 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8132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9" y="46989"/>
            <a:ext cx="4527981" cy="668631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631382" y="1177635"/>
            <a:ext cx="31588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Cœur du chrétien soumis à la tentation. </a:t>
            </a:r>
          </a:p>
          <a:p>
            <a:endParaRPr lang="fr-FR" u="sng" dirty="0" smtClean="0"/>
          </a:p>
          <a:p>
            <a:r>
              <a:rPr lang="fr-FR" u="sng" dirty="0" smtClean="0"/>
              <a:t>Cœur divisé, tiraillé entre le péché et la sanctification. 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18340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145" y="25215"/>
            <a:ext cx="4616747" cy="683278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742218" y="928254"/>
            <a:ext cx="32281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Cœur du chrétien qui retourne en arrière. </a:t>
            </a:r>
          </a:p>
          <a:p>
            <a:endParaRPr lang="fr-FR" dirty="0"/>
          </a:p>
          <a:p>
            <a:r>
              <a:rPr lang="fr-FR" dirty="0" smtClean="0"/>
              <a:t>Cœur endurci. </a:t>
            </a:r>
          </a:p>
          <a:p>
            <a:endParaRPr lang="fr-FR" dirty="0" smtClean="0"/>
          </a:p>
          <a:p>
            <a:r>
              <a:rPr lang="fr-FR" dirty="0" smtClean="0"/>
              <a:t>Condition pire que la première.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121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927" y="0"/>
            <a:ext cx="6529450" cy="6685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9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Miroir spirituel pour l’homme</a:t>
            </a:r>
          </a:p>
          <a:p>
            <a:r>
              <a:rPr lang="fr-FR" dirty="0"/>
              <a:t> </a:t>
            </a:r>
            <a:r>
              <a:rPr lang="fr-FR" dirty="0"/>
              <a:t>Satan, le dieu de ce siècle qui aveugle les yeux et l'intelligence des hommes afin qu'ils ne voient pas briller la splendeur de l’Évangile de la gloire de Christ</a:t>
            </a:r>
            <a:r>
              <a:rPr lang="fr-FR" dirty="0" smtClean="0"/>
              <a:t>.(</a:t>
            </a:r>
            <a:r>
              <a:rPr lang="fr-FR" dirty="0"/>
              <a:t>2 Corinthiens 4:4).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315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474" y="110006"/>
            <a:ext cx="4170218" cy="642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749300"/>
            <a:ext cx="38100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635000"/>
            <a:ext cx="38100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932" y="213755"/>
            <a:ext cx="6483928" cy="64839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8886826" y="885825"/>
            <a:ext cx="3086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Atelier de Satan, du péché et du monde. </a:t>
            </a:r>
          </a:p>
          <a:p>
            <a:r>
              <a:rPr lang="fr-FR" dirty="0" smtClean="0"/>
              <a:t>Homme pécheur. </a:t>
            </a:r>
          </a:p>
          <a:p>
            <a:r>
              <a:rPr lang="fr-FR" dirty="0" smtClean="0"/>
              <a:t>Homme livré à lui-même. </a:t>
            </a:r>
          </a:p>
          <a:p>
            <a:r>
              <a:rPr lang="fr-FR" dirty="0" smtClean="0"/>
              <a:t>Homme sous l’esclavage de ses passions, de la pensée mondaine.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781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Paon</a:t>
            </a:r>
            <a:endParaRPr lang="fr-FR" u="sng" dirty="0"/>
          </a:p>
        </p:txBody>
      </p:sp>
      <p:sp>
        <p:nvSpPr>
          <p:cNvPr id="6" name="Espace réservé pour une image 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yanmar MN" charset="0"/>
                <a:ea typeface="Myanmar MN" charset="0"/>
                <a:cs typeface="Myanmar MN" charset="0"/>
              </a:rPr>
              <a:t> Paon =  Beauté, splendeur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yanmar MN" charset="0"/>
                <a:ea typeface="Myanmar MN" charset="0"/>
                <a:cs typeface="Myanmar MN" charset="0"/>
              </a:rPr>
              <a:t>Symbole de l’orgueil (Lucifer qui est tombé  à cause de son orgueil) 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>
                <a:solidFill>
                  <a:schemeClr val="bg1">
                    <a:lumMod val="95000"/>
                    <a:lumOff val="5000"/>
                  </a:schemeClr>
                </a:solidFill>
                <a:latin typeface="Myanmar MN" charset="0"/>
                <a:ea typeface="Myanmar MN" charset="0"/>
                <a:cs typeface="Myanmar MN" charset="0"/>
              </a:rPr>
              <a:t> 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yanmar MN" charset="0"/>
                <a:ea typeface="Myanmar MN" charset="0"/>
                <a:cs typeface="Myanmar MN" charset="0"/>
              </a:rPr>
              <a:t>Chérubin ébloui par sa beauté tenté de vouloir prendre la place de </a:t>
            </a:r>
            <a:r>
              <a:rPr lang="fr-FR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yanmar MN" charset="0"/>
                <a:ea typeface="Myanmar MN" charset="0"/>
                <a:cs typeface="Myanmar MN" charset="0"/>
              </a:rPr>
              <a:t>D.ieu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yanmar MN" charset="0"/>
                <a:ea typeface="Myanmar MN" charset="0"/>
                <a:cs typeface="Myanmar MN" charset="0"/>
              </a:rPr>
              <a:t>.  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yanmar MN" charset="0"/>
                <a:ea typeface="Myanmar MN" charset="0"/>
                <a:cs typeface="Myanmar MN" charset="0"/>
              </a:rPr>
              <a:t>Orgueil ; Richesse ; Arrogance 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>
                <a:solidFill>
                  <a:schemeClr val="bg1">
                    <a:lumMod val="95000"/>
                    <a:lumOff val="5000"/>
                  </a:schemeClr>
                </a:solidFill>
                <a:latin typeface="Myanmar MN" charset="0"/>
                <a:ea typeface="Myanmar MN" charset="0"/>
                <a:cs typeface="Myanmar MN" charset="0"/>
              </a:rPr>
              <a:t> 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yanmar MN" charset="0"/>
                <a:ea typeface="Myanmar MN" charset="0"/>
                <a:cs typeface="Myanmar MN" charset="0"/>
              </a:rPr>
              <a:t>Esaïe 14 : 9 </a:t>
            </a:r>
            <a:r>
              <a:rPr lang="mr-IN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yanmar MN" charset="0"/>
                <a:ea typeface="Myanmar MN" charset="0"/>
                <a:cs typeface="Myanmar MN" charset="0"/>
              </a:rPr>
              <a:t>–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yanmar MN" charset="0"/>
                <a:ea typeface="Myanmar MN" charset="0"/>
                <a:cs typeface="Myanmar MN" charset="0"/>
              </a:rPr>
              <a:t> 17 ; Esaïe 3 : 17 </a:t>
            </a:r>
            <a:r>
              <a:rPr lang="mr-IN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yanmar MN" charset="0"/>
                <a:ea typeface="Myanmar MN" charset="0"/>
                <a:cs typeface="Myanmar MN" charset="0"/>
              </a:rPr>
              <a:t>–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yanmar MN" charset="0"/>
                <a:ea typeface="Myanmar MN" charset="0"/>
                <a:cs typeface="Myanmar MN" charset="0"/>
              </a:rPr>
              <a:t> 24 </a:t>
            </a:r>
          </a:p>
          <a:p>
            <a:pPr marL="285750" indent="-285750">
              <a:buFont typeface="Arial" charset="0"/>
              <a:buChar char="•"/>
            </a:pPr>
            <a:endParaRPr lang="fr-FR" dirty="0">
              <a:solidFill>
                <a:schemeClr val="bg1">
                  <a:lumMod val="95000"/>
                  <a:lumOff val="5000"/>
                </a:schemeClr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334" y="2336873"/>
            <a:ext cx="5425846" cy="35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4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Bouc. </a:t>
            </a:r>
            <a:endParaRPr lang="fr-FR" u="sng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fr-FR" dirty="0">
                <a:latin typeface="Arial Hebrew Scholar" charset="-79"/>
                <a:ea typeface="Arial Hebrew Scholar" charset="-79"/>
                <a:cs typeface="Arial Hebrew Scholar" charset="-79"/>
              </a:rPr>
              <a:t> </a:t>
            </a:r>
            <a:r>
              <a:rPr lang="fr-FR" dirty="0" smtClean="0">
                <a:latin typeface="Arial Hebrew Scholar" charset="-79"/>
                <a:ea typeface="Arial Hebrew Scholar" charset="-79"/>
                <a:cs typeface="Arial Hebrew Scholar" charset="-79"/>
              </a:rPr>
              <a:t>Animal puant, plein de convoitises 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>
                <a:latin typeface="Arial Hebrew Scholar" charset="-79"/>
                <a:ea typeface="Arial Hebrew Scholar" charset="-79"/>
                <a:cs typeface="Arial Hebrew Scholar" charset="-79"/>
              </a:rPr>
              <a:t> </a:t>
            </a:r>
            <a:r>
              <a:rPr lang="fr-FR" dirty="0" smtClean="0">
                <a:latin typeface="Arial Hebrew Scholar" charset="-79"/>
                <a:ea typeface="Arial Hebrew Scholar" charset="-79"/>
                <a:cs typeface="Arial Hebrew Scholar" charset="-79"/>
              </a:rPr>
              <a:t>Convoitises charnelles, immoralité, fornication, adultère, impudicité 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>
                <a:latin typeface="Arial Hebrew Scholar" charset="-79"/>
                <a:ea typeface="Arial Hebrew Scholar" charset="-79"/>
                <a:cs typeface="Arial Hebrew Scholar" charset="-79"/>
              </a:rPr>
              <a:t> </a:t>
            </a:r>
            <a:r>
              <a:rPr lang="fr-FR" dirty="0" smtClean="0">
                <a:latin typeface="Arial Hebrew Scholar" charset="-79"/>
                <a:ea typeface="Arial Hebrew Scholar" charset="-79"/>
                <a:cs typeface="Arial Hebrew Scholar" charset="-79"/>
              </a:rPr>
              <a:t>1 Corinthiens 6 : 18 : «  Fuyez l’impudicité » </a:t>
            </a:r>
            <a:endParaRPr lang="fr-FR" dirty="0">
              <a:latin typeface="Arial Hebrew Scholar" charset="-79"/>
              <a:ea typeface="Arial Hebrew Scholar" charset="-79"/>
              <a:cs typeface="Arial Hebrew Scholar" charset="-79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333" y="2336874"/>
            <a:ext cx="5425847" cy="35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Porc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fr-FR" dirty="0">
                <a:latin typeface="Arial Hebrew Scholar" charset="-79"/>
                <a:ea typeface="Arial Hebrew Scholar" charset="-79"/>
                <a:cs typeface="Arial Hebrew Scholar" charset="-79"/>
              </a:rPr>
              <a:t> </a:t>
            </a:r>
            <a:r>
              <a:rPr lang="fr-FR" dirty="0" smtClean="0">
                <a:latin typeface="Myanmar MN" charset="0"/>
                <a:ea typeface="Myanmar MN" charset="0"/>
                <a:cs typeface="Myanmar MN" charset="0"/>
              </a:rPr>
              <a:t>Animal sale, courant vers l’impureté. 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>
                <a:latin typeface="Myanmar MN" charset="0"/>
                <a:ea typeface="Myanmar MN" charset="0"/>
                <a:cs typeface="Myanmar MN" charset="0"/>
              </a:rPr>
              <a:t> </a:t>
            </a:r>
            <a:r>
              <a:rPr lang="fr-FR" dirty="0" smtClean="0">
                <a:latin typeface="Myanmar MN" charset="0"/>
                <a:ea typeface="Myanmar MN" charset="0"/>
                <a:cs typeface="Myanmar MN" charset="0"/>
              </a:rPr>
              <a:t>Symbole de l’ivrognerie, de la gloutonnerie.  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>
                <a:latin typeface="Myanmar MN" charset="0"/>
                <a:ea typeface="Myanmar MN" charset="0"/>
                <a:cs typeface="Myanmar MN" charset="0"/>
              </a:rPr>
              <a:t> </a:t>
            </a:r>
            <a:r>
              <a:rPr lang="fr-FR" dirty="0" smtClean="0">
                <a:latin typeface="Myanmar MN" charset="0"/>
                <a:ea typeface="Myanmar MN" charset="0"/>
                <a:cs typeface="Myanmar MN" charset="0"/>
              </a:rPr>
              <a:t>Gloutonnerie = Vivre pour manger. 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>
                <a:latin typeface="Myanmar MN" charset="0"/>
                <a:ea typeface="Myanmar MN" charset="0"/>
                <a:cs typeface="Myanmar MN" charset="0"/>
              </a:rPr>
              <a:t>«  Ne vous enivrez pas de vin » 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>
                <a:latin typeface="Myanmar MN" charset="0"/>
                <a:ea typeface="Myanmar MN" charset="0"/>
                <a:cs typeface="Myanmar MN" charset="0"/>
              </a:rPr>
              <a:t> </a:t>
            </a:r>
            <a:r>
              <a:rPr lang="fr-FR" dirty="0" smtClean="0">
                <a:latin typeface="Myanmar MN" charset="0"/>
                <a:ea typeface="Myanmar MN" charset="0"/>
                <a:cs typeface="Myanmar MN" charset="0"/>
              </a:rPr>
              <a:t>1 Corinthiens 6 : 9 </a:t>
            </a:r>
            <a:r>
              <a:rPr lang="mr-IN" dirty="0" smtClean="0">
                <a:latin typeface="Myanmar MN" charset="0"/>
                <a:ea typeface="Myanmar MN" charset="0"/>
                <a:cs typeface="Myanmar MN" charset="0"/>
              </a:rPr>
              <a:t>–</a:t>
            </a:r>
            <a:r>
              <a:rPr lang="fr-FR" dirty="0" smtClean="0">
                <a:latin typeface="Myanmar MN" charset="0"/>
                <a:ea typeface="Myanmar MN" charset="0"/>
                <a:cs typeface="Myanmar MN" charset="0"/>
              </a:rPr>
              <a:t> 10 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>
                <a:latin typeface="Myanmar MN" charset="0"/>
                <a:ea typeface="Myanmar MN" charset="0"/>
                <a:cs typeface="Myanmar MN" charset="0"/>
              </a:rPr>
              <a:t> </a:t>
            </a:r>
            <a:r>
              <a:rPr lang="fr-FR" dirty="0" smtClean="0">
                <a:latin typeface="Myanmar MN" charset="0"/>
                <a:ea typeface="Myanmar MN" charset="0"/>
                <a:cs typeface="Myanmar MN" charset="0"/>
              </a:rPr>
              <a:t>Galates 5 : 19 </a:t>
            </a:r>
            <a:r>
              <a:rPr lang="mr-IN" dirty="0" smtClean="0">
                <a:latin typeface="Myanmar MN" charset="0"/>
                <a:ea typeface="Myanmar MN" charset="0"/>
                <a:cs typeface="Myanmar MN" charset="0"/>
              </a:rPr>
              <a:t>–</a:t>
            </a:r>
            <a:r>
              <a:rPr lang="fr-FR" dirty="0" smtClean="0">
                <a:latin typeface="Myanmar MN" charset="0"/>
                <a:ea typeface="Myanmar MN" charset="0"/>
                <a:cs typeface="Myanmar MN" charset="0"/>
              </a:rPr>
              <a:t> 21 </a:t>
            </a:r>
            <a:endParaRPr lang="fr-FR" dirty="0">
              <a:latin typeface="Arial Hebrew Scholar" charset="-79"/>
              <a:ea typeface="Arial Hebrew Scholar" charset="-79"/>
              <a:cs typeface="Arial Hebrew Scholar" charset="-79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846" y="2336872"/>
            <a:ext cx="5608334" cy="35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Tortue. </a:t>
            </a:r>
            <a:endParaRPr lang="fr-FR" u="sng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fr-FR" dirty="0" smtClean="0"/>
              <a:t> Symbole de la paresse, de la négligence, de la sorcellerie, de l’incrédulité. 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/>
              <a:t> </a:t>
            </a:r>
            <a:r>
              <a:rPr lang="fr-FR" dirty="0" smtClean="0"/>
              <a:t>Négligence 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Sorcellerie, divination, voyance.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332" y="2336873"/>
            <a:ext cx="5425847" cy="374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Serpent. </a:t>
            </a:r>
            <a:endParaRPr lang="fr-FR" u="sng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fr-FR" dirty="0" smtClean="0"/>
              <a:t> Forme prise par Satan lors de la chute, animal rampant. 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/>
              <a:t> </a:t>
            </a:r>
            <a:r>
              <a:rPr lang="fr-FR" dirty="0" smtClean="0"/>
              <a:t>Jalousie, mensonge, envie, convoitise, </a:t>
            </a:r>
            <a:r>
              <a:rPr lang="fr-FR" dirty="0" err="1" smtClean="0"/>
              <a:t>meutre</a:t>
            </a:r>
            <a:r>
              <a:rPr lang="fr-FR" dirty="0" smtClean="0"/>
              <a:t>.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333" y="2336873"/>
            <a:ext cx="5425847" cy="35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Léopard. </a:t>
            </a:r>
            <a:endParaRPr lang="fr-FR" u="sng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fr-FR" dirty="0" smtClean="0"/>
              <a:t> Animal féroce 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/>
              <a:t> </a:t>
            </a:r>
            <a:r>
              <a:rPr lang="fr-FR" dirty="0" smtClean="0"/>
              <a:t>Symbole de la colère, de la haine, irritation, méchanceté, vengeance.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 </a:t>
            </a:r>
            <a:r>
              <a:rPr lang="fr-FR" dirty="0"/>
              <a:t> </a:t>
            </a:r>
            <a:r>
              <a:rPr lang="fr-FR" dirty="0" smtClean="0">
                <a:hlinkClick r:id="rId2"/>
              </a:rPr>
              <a:t> "8</a:t>
            </a:r>
            <a:r>
              <a:rPr lang="fr-FR" dirty="0" smtClean="0"/>
              <a:t>Mais </a:t>
            </a:r>
            <a:r>
              <a:rPr lang="fr-FR" dirty="0"/>
              <a:t>maintenant, renoncez à toutes ces choses, à la colère, à l'animosité, à la méchanceté, à la calomnie, aux paroles déshonnêtes qui pourraient sortir de votre </a:t>
            </a:r>
            <a:r>
              <a:rPr lang="fr-FR" dirty="0" smtClean="0"/>
              <a:t>bouche »  Colossiens 3 : 8 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/>
              <a:t> </a:t>
            </a:r>
            <a:r>
              <a:rPr lang="fr-FR" dirty="0" smtClean="0"/>
              <a:t>Psaume 37 : 8 ; Psaume 27 : 4 ; Ecclésiaste 7 : 9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333" y="2336874"/>
            <a:ext cx="5425847" cy="368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3538</TotalTime>
  <Words>373</Words>
  <Application>Microsoft Macintosh PowerPoint</Application>
  <PresentationFormat>Grand écran</PresentationFormat>
  <Paragraphs>58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Al Bayan Plain</vt:lpstr>
      <vt:lpstr>Arial Hebrew Scholar</vt:lpstr>
      <vt:lpstr>Calibri</vt:lpstr>
      <vt:lpstr>Myanmar MN</vt:lpstr>
      <vt:lpstr>Trebuchet MS</vt:lpstr>
      <vt:lpstr>Arial</vt:lpstr>
      <vt:lpstr>Berlin</vt:lpstr>
      <vt:lpstr>Le livre du cœur. </vt:lpstr>
      <vt:lpstr>Présentation PowerPoint</vt:lpstr>
      <vt:lpstr>Présentation PowerPoint</vt:lpstr>
      <vt:lpstr>Paon</vt:lpstr>
      <vt:lpstr>Bouc. </vt:lpstr>
      <vt:lpstr>Porc</vt:lpstr>
      <vt:lpstr>Tortue. </vt:lpstr>
      <vt:lpstr>Serpent. </vt:lpstr>
      <vt:lpstr>Léopard. </vt:lpstr>
      <vt:lpstr>Grenouille. </vt:lpstr>
      <vt:lpstr>Symboles de la dimension spirituelle.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Nzuzi Mehdi</dc:creator>
  <cp:lastModifiedBy>Nzuzi Mehdi</cp:lastModifiedBy>
  <cp:revision>20</cp:revision>
  <dcterms:created xsi:type="dcterms:W3CDTF">2017-06-28T15:36:02Z</dcterms:created>
  <dcterms:modified xsi:type="dcterms:W3CDTF">2017-07-02T18:52:13Z</dcterms:modified>
</cp:coreProperties>
</file>